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2DAE4-56FF-4EC6-8430-DF6D4585B3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5A000-01BA-4E98-A733-F0E6F04D32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72B3F-6366-45D9-9320-C6DC1A9C2A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2024-04-27T01:12:04Z</dcterms:modified>
</cp:coreProperties>
</file>