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16FC4BC-EFCC-4A00-89CC-FB78A85F460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50F20F2-27F8-481F-93E7-0384B2EECA5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Nerve cells of the subplate (P3 rat) emit long, varicose processes (arrow). The cells are often localized in groups (arrowheads); perikarya and axonal processes are characterized by KAT-I enzyme expression (×1200). (b) KAT-I-immunopositive nerve cell (arrowhead) with an elongated process (arrow), in the subplate of a P6 rat (×1200). (c) Axo-dendritic synapses in the subplate of a P6 rat. The immunonegative axons (A) establish synapses (arrows) with a KAT-I-expressing dendrite (D). (d) KAT-I immunopositivity in the dorsal thalamus at P6: KAT-I-immunopositive axon (arrowheads) terminating around a nerve cell of the thalamus (×1500). (e) Electron micrograph of an axodendritic synapse (arrow) in the thalamus. The axon (A) is KAT-immunopositive (asterisk); the dendrite (D) is free of any KAT-I immunoreactivity.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D7592CD-6126-48FD-9928-7986474F56F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2.11.119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12, Issue 11, November 2002, Pages 1193–1201,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https://doi.org/10.1093/cercor/12.11.1193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 </a:t>
            </a:r>
            <a:r>
              <a:rPr lang="en-US" altLang="en-US" b="0"/>
              <a:t>(a) Nerve cells of the subplate (P3 rat) emit long, varicose processes (arrow). The cells are often localized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 (a) Nerve cells of the subplate (P3 rat) emit long, varicose processes (arrow). The cells are often localized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2024-04-26T01:08:34Z</dcterms:modified>
</cp:coreProperties>
</file>