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1D3B42-7ED7-48C9-8B1D-F23D945F0E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7FD5D-157A-4FAC-A9AA-7184B69DBF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protocol and behavioral results. (A) The experimental design varied task (“nonemotional”: the identification of the gender of the faces, “emotional”: the identification of facial affect) and stimulus congruency (semantically congruent or incongruent distracter words), while keeping face stimuli identical. (B, C) Left panels: mean RTs (±standard error of the mean [SEM]) for congruent (C) and incongruent (I) trials. Right panels: mean RTs (±SEM) for incongruent trials, split up by whether the trials were preceded by a congruent trial (CI = low conflict resolution) or by an incongruent trial (II = high conflict resolution), plotted for (B) the nonemotional task and (C) the emotional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D933E7-970C-4940-8507-5661C0AC3F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1475–1484,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protocol and behavioral results. (A) The experimental design varied task (“nonemotional”: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Experimental protocol and behavioral results. (A) The experimental design varied task (“nonemotional”: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2024-04-26T05:59:12Z</dcterms:modified>
</cp:coreProperties>
</file>