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FA0A04-2303-4D3D-B074-56B1D66ACD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FF4039-9D6F-4B79-9034-A4129B1C2DB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Crush technique. (A) Initial appearance. (B) Pre-dilatation of left anterior descending. (C) Pre-dilatation of left circumflex. (D) Stent to left anterior descending ('side branch' due to large dominant left circumflex). (E) Remove side branch wire and balloon to dilate main vessel (left circumflex) and ‘crush’ side vessel stent. (F) Deploy main vessel. (G) Rewire side branch and ‘kissing balloon’ post-dilate. (H) Final appearance.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2011.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E43EB0-2BA6-4E3B-AD88-E375B6D4E28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r4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33, Issue 1, January 2012, Pages 36–50, </a:t>
            </a:r>
            <a:r>
              <a:rPr lang="en-US" altLang="en-US" sz="1000">
                <a:solidFill>
                  <a:srgbClr val="333333"/>
                </a:solidFill>
                <a:hlinkClick r:id="rId3"/>
              </a:rPr>
              <a:t>https://doi.org/10.1093/eurheartj/ehr426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Crush technique. (A) Initial appearance. (B) Pre-dilatation of left anterior descending. (C) Pre-dilatation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Crush technique. (A) Initial appearance. (B) Pre-dilatation of left anterior descending. (C) Pre-dilatation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2024-04-26T03:55:01Z</dcterms:modified>
</cp:coreProperties>
</file>