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829EE-CF43-4AB2-9636-14295B6F36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CACB5A-A0F8-4738-B8C6-EBF9A74555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Reversal of the effects of particles in vitro by superoxide dismutase. (A) Diesel exhaust particles, (B) carbon nanoparticles, (C) Krebs-washed diesel exhaust particles, (D) soluble extract from Krebs-washed diesel exhaust particles, and (E) dichloromethane-washed diesel exhaust particles. Effect of (filled triangle) particles (100 µg/mL), (grey circle) superoxide dismutase (100 U/mL), (grey triangle) particles + superoxide dismutase together, or vehicle (open circle) (Krebs buffer) on acetylcholine-induced vasodilatation. Superoxide dismutase reversed the actions of all particles (*P&lt; 0.05, **P&lt; 0.01, ***P&lt; 0.001) compared with particles alone, except nCB where the reversal by superoxide dismutase was not significantly affected (P= 0.18); n= 6–9 for all groups. (f) The hydroxyl radical scavenger mannitol had no effect on the action of diesel exhaust particles on acetylcholine-induced relaxation (nsP= 0.84: mannitol + diesel exhaust particles compared with diesel exhaust particles alone). (filled triangle) Diesel exhaust particles (10 µg/mL), (diamond) mannitol (5 mM), (inverted triangle) diesel exhaust particles + mannitol together, or vehicle (open circle) (Krebs buffer); n= 6 for all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5A85B-E3CB-44E8-B53A-887C08D21D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21, November 2011, Pages 2660–2671, </a:t>
            </a:r>
            <a:r>
              <a:rPr lang="en-US" altLang="en-US" sz="1000">
                <a:solidFill>
                  <a:srgbClr val="333333"/>
                </a:solidFill>
                <a:hlinkClick r:id="rId3"/>
              </a:rPr>
              <a:t>https://doi.org/10.1093/eurheartj/ehr195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Reversal of the effects of particles in vitro by superoxide dismutase. (A) Diesel exhaust particles,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Reversal of the effects of particles in vitro by superoxide dismutase. (A) Diesel exhaust particles,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2024-04-26T13:24:06Z</dcterms:modified>
</cp:coreProperties>
</file>