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4C538A-F31B-4041-8828-A7E91400DA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9ACA8-9F47-41F9-87C4-1008B58977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Synthetic receiver functions processed from data computed by the reflectivity method. Different crustal and upper mantle models were used for central Europe (b – BM3A, d – BM1A) and the EEC (c – EEC4D, e – EEC4C). The main differences from the IASP91 Earth reference model (a) are an upper mantle low velocity zone (LVZ) in the BM (western Bohemian massif) models and higher upper mantle (shear wave) velocities in the EEC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4DCB4F-6BC4-4431-A4AC-A56C2D76A7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8.0376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174, Issue 1, July 2008, Pages 351–376, </a:t>
            </a:r>
            <a:r>
              <a:rPr lang="en-US" altLang="en-US" sz="1000">
                <a:solidFill>
                  <a:srgbClr val="333333"/>
                </a:solidFill>
                <a:hlinkClick r:id="rId3"/>
              </a:rPr>
              <a:t>https://doi.org/10.1111/j.1365-246X.2008.03767.x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Synthetic receiver functions processed from data computed by the reflectivity method. Different crustal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Synthetic receiver functions processed from data computed by the reflectivity method. Different crustal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2024-04-26T09:33:53Z</dcterms:modified>
</cp:coreProperties>
</file>