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E98EBE-7FF2-4356-9F9F-DD255E5163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4D82FA-4D9A-449E-9AAF-E0C147C12C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F105AD-94CE-49FE-999F-901ACBD5EB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2024-04-27T00:12:45Z</dcterms:modified>
</cp:coreProperties>
</file>