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EABFB-00C9-4D2D-BD25-ECD7EB1844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8CEDF-D754-479D-AC81-1CC9F7195F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NNMT expression in cerebellar granular layer neurones. A Frequency of control subjects with low, intermediate or high expression. B Frequency of parkinsonian subjects with low, intermediate or high expression. C Comparison of expression in control and parkinsonian subjects; means are shown as solid symbols. Reprinted from Neuroscience Letters, Parsons RB, Smith SW, Waring RH, Williams AC, Ramsden DB, High expression of nicotinamide N-methyltransferase in patients with idiopathic Parkinson's disease, 342:13–16, 2003, with permission from Elsevier.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Author 2005. Published by Oxford University Press on behalf of the Association of Physicians.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7FE97-6C82-4C0F-9D0D-26D488B854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3, March 2005, Pages 215–226,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NNMT expression in cerebellar granular layer neurones. A Frequency of control subjects with low, intermediate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NNMT expression in cerebellar granular layer neurones. A Frequency of control subjects with low, intermediate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2024-04-26T05:55:52Z</dcterms:modified>
</cp:coreProperties>
</file>