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2789E-C961-4A2C-8218-D7DAE761EF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13BD9-8890-405F-B9A8-DC40CFB5DD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anterograde labeling observed following injections in F5p, F5a, AIP, PFG, rostral 46vc, and intermediate 12r shown in 2D reconstructions of the ipsilateral SC, aligned to the midline, and indicated by a solid straight line. Arrows pointing to the midline indicate AP stereotaxic levels. Arrowheads pointing to the lateral part of the SC indicate the levels of the sections shown in Figures 4–6. AP = 0 corresponds to the posterior commissure. Conventions and abbreviations as in Figures 2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ED47E-93F2-402A-A116-8870EE0DCD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1054–1065, </a:t>
            </a:r>
            <a:r>
              <a:rPr lang="en-US" altLang="en-US" sz="1000">
                <a:solidFill>
                  <a:srgbClr val="333333"/>
                </a:solidFill>
                <a:hlinkClick r:id="rId3"/>
              </a:rPr>
              <a:t>https://doi.org/10.1093/cercor/bhs392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anterograde labeling observed following injections in F5p, F5a, AIP, PFG, rostral 46vc,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 of anterograde labeling observed following injections in F5p, F5a, AIP, PFG, rostral 46vc,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2024-04-26T19:29:10Z</dcterms:modified>
</cp:coreProperties>
</file>