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7B96E8-9507-4F6B-ADC9-75E5D34B0C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1C93BD-848B-4142-816D-290756A6EF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75C350-E017-414F-A597-840BF7850D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2024-05-01T21:23:50Z</dcterms:modified>
</cp:coreProperties>
</file>