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9D540-9A54-4117-9F37-5A5D7E34F3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97A7C-D8A5-481D-8AF7-9A3A91A2F8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Mechanical, cold and heat pain threshold changes in the ipsi- (patient's right side) and contralateral head and the two forearms during a single migraine attack. The referred pain area is marked on the face. In the absence of migraine, this patient was pain-free and his skin sensitivity was normal. One hour into the migraine, he developed cold and mechanical cutaneous allodynia on the ipsilateral head (indicated by shaded areas in the tables) but not in any other site. Two hours into the attack, the allodynia increased on the ipsilateral head and appeared on the contralateral head and ipsilateral forearm. At 4 h, heat allodynia was also detected while mechanical and cold allodynia continued to increase. Black squares indicate sites of sensory testing.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80520-26CC-4BF3-A735-307A6D78CB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8.17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8, August 2000, Pages 1703–1709, </a:t>
            </a:r>
            <a:r>
              <a:rPr lang="en-US" altLang="en-US" sz="1000">
                <a:solidFill>
                  <a:srgbClr val="333333"/>
                </a:solidFill>
                <a:hlinkClick r:id="rId3"/>
              </a:rPr>
              <a:t>https://doi.org/10.1093/brain/123.8.1703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Mechanical, cold and heat pain threshold changes in the ipsi- (patient's right side) and contralateral head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Mechanical, cold and heat pain threshold changes in the ipsi- (patient's right side) and contralateral head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2024-04-26T12:13:52Z</dcterms:modified>
</cp:coreProperties>
</file>