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F1C693-A8A7-42BA-9790-69C1118745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E4E330-72E2-4A0C-9CC5-E34FB518EC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6548FF-E02F-49EB-A372-71D3C49C78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2024-05-01T22:05:22Z</dcterms:modified>
</cp:coreProperties>
</file>