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68F778-8FED-415F-A5CD-879E0AC187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9157CF-A41D-48E6-824D-C77C7287C6E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effects of PAE on the development of retinal bipolar cells (PKC-α immunofluorescent labeling). (A–C) show the alterations of bipolar cells of different treatment groups at P7, and (D–F) reveal the alterations of bipolar cells of different treatment groups at P30. A comparison of the different treatment groups of the same age (either P7 or P30) indicates that alcohol induced a decrease in the number of bipolar cells in a dose-dependent manner. Cont, control group; High, high-dose EtOH group; Mod, moderate-does EtOH group. Scale bar = 40 μm in A–F.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43355-7ED8-4DB6-B77E-3B3B2FEC121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effects of PAE on the DBCs at various age points. PAE dampened the increase of bipolar cells in a dose-dependent and long-term manner (P &lt; 0.05). Control, control group; H-EtOH, high-dose EtOH group; M-EtOH, moderate-dose EtOH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43355-7ED8-4DB6-B77E-3B3B2FEC121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effects of PAE on the development of retinal horizontal cells (DiI doilistic assay). (A, D and G) depict the normal developmental state of retinal horizontal cells of the control groups at P7, P14 and P30, and the area of dendritic receptive field increased along with age increase. (A–C) depict the horizontal cell development of different treatment groups at P7. (D–I) Also depict the alterations of horizontal cells after PAE at P14 and at P30, respectively. The results indicate that PAE retarded the development of dendritic receptive field in a dose-dependent and long-term manner. Cont, control group; High, high-dose EtOH group; Mod, moderate-does EtOH group. Scale bar represents 15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43355-7ED8-4DB6-B77E-3B3B2FEC121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dendritic receptive field in horizontal cells increased with age, but PAE could reduce this level of increase in a dose-dependent and long-term manner (P &lt; 0.05). Control, control group; H-EtOH, high-dose EtOH group; M-EtOH: moderate-dose EtOH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943355-7ED8-4DB6-B77E-3B3B2FEC121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lcalc/ags0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lcalc/ags0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lcalc/ags0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lcalc/ags025"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47, Issue 4, July/August 2012, Pages 380–385, </a:t>
            </a:r>
            <a:r>
              <a:rPr lang="en-US" altLang="en-US" sz="1000">
                <a:solidFill>
                  <a:srgbClr val="333333"/>
                </a:solidFill>
                <a:hlinkClick r:id="rId3"/>
              </a:rPr>
              <a:t>https://doi.org/10.1093/alcalc/ags025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effects of PAE on the development of retinal bipolar cells (PKC-α immunofluorescent labeling). (A–C)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16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47, Issue 4, July/August 2012, Pages 380–385, </a:t>
            </a:r>
            <a:r>
              <a:rPr lang="en-US" altLang="en-US" sz="1000">
                <a:solidFill>
                  <a:srgbClr val="333333"/>
                </a:solidFill>
                <a:hlinkClick r:id="rId3"/>
              </a:rPr>
              <a:t>https://doi.org/10.1093/alcalc/ags025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effects of PAE on the DBCs at various age points. PAE dampened the increase of bipolar cells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42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47, Issue 4, July/August 2012, Pages 380–385, </a:t>
            </a:r>
            <a:r>
              <a:rPr lang="en-US" altLang="en-US" sz="1000">
                <a:solidFill>
                  <a:srgbClr val="333333"/>
                </a:solidFill>
                <a:hlinkClick r:id="rId3"/>
              </a:rPr>
              <a:t>https://doi.org/10.1093/alcalc/ags025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effects of PAE on the development of retinal horizontal cells (DiI doilistic assay). (A, D and G) depict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41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47, Issue 4, July/August 2012, Pages 380–385, </a:t>
            </a:r>
            <a:r>
              <a:rPr lang="en-US" altLang="en-US" sz="1000">
                <a:solidFill>
                  <a:srgbClr val="333333"/>
                </a:solidFill>
                <a:hlinkClick r:id="rId3"/>
              </a:rPr>
              <a:t>https://doi.org/10.1093/alcalc/ags025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dendritic receptive field in horizontal cells increased with age, but PAE could reduce this level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86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The effects of PAE on the development of retinal bipolar cells (PKC-α immunofluorescent labeling). (A–C) show ...</vt:lpstr>
      <vt:lpstr>Fig. 2. The effects of PAE on the DBCs at various age points. PAE dampened the increase of bipolar cells in a ...</vt:lpstr>
      <vt:lpstr>Fig. 3. The effects of PAE on the development of retinal horizontal cells (DiI doilistic assay). (A, D and G) depict ...</vt:lpstr>
      <vt:lpstr>Fig. 4. The dendritic receptive field in horizontal cells increased with age, but PAE could reduce this level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2024-04-26T17:44:07Z</dcterms:modified>
</cp:coreProperties>
</file>