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7C0BC4-2F84-4C20-94D3-168EBC0DF8A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AC3916-3BF3-470A-BE78-EBFEA2263D0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BC8F43-54EA-4286-9C7E-B8132DE5065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2024-04-26T22:43:31Z</dcterms:modified>
</cp:coreProperties>
</file>