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7AF4C7-B829-45AA-AB0F-01881F468A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7E1EB6-1808-4D7A-9C79-23A1010248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 A ) Sequence of 27mer oligonucleotide duplex used in EMSA with the MBD of MeCP2. The X position indicates the pyrimidine analogue within the CpG dinucleotide. In representing the duplexes, the pyrimidine modifications at the X position in the upper strand are noted as well as the modification at the X position on the lower strand. For example, a duplex containing 5-methycytosine in the upper strand and 5-chlorocytosine in the lower strand would be represented as 5mC/ClC. ( B ) Structures of cytosine, 5-methylcytosine, 5-halogenated cytosine lesions, uracil and 5-halogenated uracil lesions. R indicates chloro or bromo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17BC1-B266-4B50-9544-4A47701B92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6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9, 1 May 2005, Pages 3057–3064, </a:t>
            </a:r>
            <a:r>
              <a:rPr lang="en-US" altLang="en-US" sz="1000">
                <a:solidFill>
                  <a:srgbClr val="333333"/>
                </a:solidFill>
                <a:hlinkClick r:id="rId3"/>
              </a:rPr>
              <a:t>https://doi.org/10.1093/nar/gki612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A ) Sequence of 27mer oligonucleotide duplex used in EMSA with the MBD of MeCP2. The X position indicates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 A ) Sequence of 27mer oligonucleotide duplex used in EMSA with the MBD of MeCP2. The X position indicates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2024-04-26T04:59:13Z</dcterms:modified>
</cp:coreProperties>
</file>