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F722-25BB-4BFC-9583-6FB625015F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60AC3-CF5B-447B-8C7D-745E480F77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[123I]FP-CIT SPECT images in patients with clinically uncertain parkinsonian syndromes. Abnormal patterns are defined as: Type 1, asymmetrical uptake with reduced putamen activity in one hemisphere; Type 2, clear symmetrical reduction of putamen uptake in both hemispheres; Type 3, virtual absence of uptake in both putamen and caudate nuclei on each side of the brain, resulting in significant reduction in contrast and the visualization of background activity throughout the rest of the image (Catafau et al., 2004). Reproduced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A3D04-5CA9-4EEC-90A4-28457269BD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11, November 2011, Pages 3146–3166, </a:t>
            </a:r>
            <a:r>
              <a:rPr lang="en-US" altLang="en-US" sz="1000">
                <a:solidFill>
                  <a:srgbClr val="333333"/>
                </a:solidFill>
                <a:hlinkClick r:id="rId3"/>
              </a:rPr>
              <a:t>https://doi.org/10.1093/brain/awr177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
            </a:r>
            <a:r>
              <a:rPr lang="en-US" altLang="en-US" b="0" baseline="30000"/>
              <a:t>123</a:t>
            </a:r>
            <a:r>
              <a:rPr lang="en-US" altLang="en-US" b="0"/>
              <a:t>I]FP-CIT SPECT images in patients with clinically uncertain parkinsonian syndromes. Abnormal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[123I]FP-CIT SPECT images in patients with clinically uncertain parkinsonian syndromes. Abnormal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2024-04-26T21:55:18Z</dcterms:modified>
</cp:coreProperties>
</file>