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1133E-CA7A-4B66-9AE2-5326E0DBA6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6F551-664E-42B9-B22B-BEDD823181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AEB2F-3199-4F22-9B54-DFFD59A289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2024-04-26T19:37:33Z</dcterms:modified>
</cp:coreProperties>
</file>