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2EA50-6089-4921-BE1D-6BFBDF549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1F1CF4-45FB-4799-886A-ED82369290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Three key issues within the triangle of neoclassical, institutional and evolutionary economic geography.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3B109-E4E5-4B6E-AA34-6E2092796B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eg/lbi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Econ Geogr</a:t>
            </a:r>
            <a:r>
              <a:rPr lang="en-US" altLang="en-US" sz="1000">
                <a:solidFill>
                  <a:srgbClr val="333333"/>
                </a:solidFill>
              </a:rPr>
              <a:t>, Volume 6, Issue 3, June 2006, Pages 273–302,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https://doi.org/10.1093/jeg/lbi022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Three key issues within the triangle of neoclassical, institutional and evolutionary economic geography.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Three key issues within the triangle of neoclassical, institutional and evolutionary economic geography.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2024-04-26T04:05:24Z</dcterms:modified>
</cp:coreProperties>
</file>