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D0B7E-D4C1-43A2-9238-CDDE96A7D4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186CF-6868-434F-90E2-6F64DA912E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FBB84-D834-4615-B9D3-050FC354F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2024-04-26T19:59:57Z</dcterms:modified>
</cp:coreProperties>
</file>