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BDD499-9F66-4CE8-9C8B-C9993A5F9F4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9C4D58-2D61-49E8-947B-6FCD303BD3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Schematic diagram of the experimental design using the modified Solt and Farber protocol and IFN-alpha treatment schedule. ↓, 2-AAF; PH, partial hepatectomy; W, week; shading, IFN-alpha (10 MU/body/day).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no.3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C55DB-0869-46DF-8F1D-86DCDD712F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 Representative serial sections of HCC stained with HE ( A ), and with anti-IFN alpha/beta receptor ( B ) and anti-GST-P ( C ) (original magnification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no.3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C55DB-0869-46DF-8F1D-86DCDD712F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Visualization of the RT–PCR amplified fragments corresponding to p53, p21, cyclin D1, cyclin E and beta actin from representatives of each group of rats (N, normal hepatocyte; F, preneoplastic foci) ( A ). Densitometric analyses of the ratio of expression of various mRNAs to beta actin mRNA expression; data are presented as mean ± SD ( n = 4–7) ( B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no.3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C55DB-0869-46DF-8F1D-86DCDD712F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Visualization of the RT–PCR amplified fragments corresponding to p53, p21, cyclin D1, cyclin E and beta actin from representatives of each group of rats (N, normal hepatocyte; F, preneoplastic foci) ( A ). Densitometric analyses of the ratio of expression of various mRNAs to beta actin mRNA expression; data are presented as mean ± SD ( n = 4–7) ( B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no.3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C55DB-0869-46DF-8F1D-86DCDD712FC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 Effect of IFN-alpha on the development of HCCs in experiment 2. The number of HCCs/animal ( A ) and the average tumor size ( B ) are shown. The number and average tumor volume in the IFN-1 group were significantly lower than those in the control group ( P &lt; 0.05). The data are shown as the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no.3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C55DB-0869-46DF-8F1D-86DCDD712FC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Analysis of PCNA-positive rate and p21-positive rate in preneoplastic foci. The PCNA and p21 labeling indices were determined as the percentage of positively stained nuclei by counting 1000–2000 cells in the preneoplastic foci. The PCNA index in the IFN-alpha treated group was significantly lower than that in the control group ( P &lt; 0.01) ( A ), whereas the p21-positive rate in the IFN-treated group was significantly higher than that in the control group ( P &lt; 0.05) ( B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no.3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C55DB-0869-46DF-8F1D-86DCDD712FC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Immunohistochemical study of the liver sections at the 4th week (experiment 1). The expression of PCNA was detected predominantly in the preneoplastic foci both in the control group ( A ) and IFN group ( B ), and the intensity was higher in the control group than in the IFN group. Nuclear p53 expression was hardly detected in the preneoplastic foci in both the control group ( C ) and IFN-alpha treated group ( D ) (original magnification ×200). Immunohistochemical staining with p21 in the control group ( E ) and IFN group ( F ) (original magnification ×200). p21 expression was also reduced in the preneoplastic foci, but some altered hepatocytes had it in their nuclei (arrowhead). The arrows indicate the preneoplastic foci.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no.3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C55DB-0869-46DF-8F1D-86DCDD712FC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Effect of IFN-alpha on the development of preneoplastic foci in experiment 1. Changes in number of preneoplastic foci per cm 3 ( A ) and average volume of preneoplastic foci ( B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no.3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C55DB-0869-46DF-8F1D-86DCDD712FC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Representative sections of preneoplastic foci at 4 weeks after DEN treatment. Clonal expansion of altered hepatocytes stained with H&amp;E ( A ), anti-GST-P ( B ) and anti-IFN-alpha/beta receptor ( C ) are shown (original magnification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vol.25 no.3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C55DB-0869-46DF-8F1D-86DCDD712FC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h0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h0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h0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h0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h0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arcin/bgh02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arcin/bgh02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arcin/bgh02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arcin/bgh02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3, March 2004, Pages 389–397, </a:t>
            </a:r>
            <a:r>
              <a:rPr lang="en-US" altLang="en-US" sz="1000">
                <a:solidFill>
                  <a:srgbClr val="333333"/>
                </a:solidFill>
                <a:hlinkClick r:id="rId3"/>
              </a:rPr>
              <a:t>https://doi.org/10.1093/carcin/bgh028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Schematic diagram of the experimental design using the modified Solt and Farber protocol and IFN-alpha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9053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3, March 2004, Pages 389–397, </a:t>
            </a:r>
            <a:r>
              <a:rPr lang="en-US" altLang="en-US" sz="1000">
                <a:solidFill>
                  <a:srgbClr val="333333"/>
                </a:solidFill>
                <a:hlinkClick r:id="rId3"/>
              </a:rPr>
              <a:t>https://doi.org/10.1093/carcin/bgh028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Representative serial sections of HCC stained with HE ( A ), and with anti-IFN alpha/beta receptor ( B )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05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3, March 2004, Pages 389–397, </a:t>
            </a:r>
            <a:r>
              <a:rPr lang="en-US" altLang="en-US" sz="1000">
                <a:solidFill>
                  <a:srgbClr val="333333"/>
                </a:solidFill>
                <a:hlinkClick r:id="rId3"/>
              </a:rPr>
              <a:t>https://doi.org/10.1093/carcin/bgh028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Visualization of the RT–PCR amplified fragments corresponding to p53, p21, cyclin D1, cyclin E and beta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51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3, March 2004, Pages 389–397, </a:t>
            </a:r>
            <a:r>
              <a:rPr lang="en-US" altLang="en-US" sz="1000">
                <a:solidFill>
                  <a:srgbClr val="333333"/>
                </a:solidFill>
                <a:hlinkClick r:id="rId3"/>
              </a:rPr>
              <a:t>https://doi.org/10.1093/carcin/bgh028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Visualization of the RT–PCR amplified fragments corresponding to p53, p21, cyclin D1, cyclin E and beta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578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3, March 2004, Pages 389–397, </a:t>
            </a:r>
            <a:r>
              <a:rPr lang="en-US" altLang="en-US" sz="1000">
                <a:solidFill>
                  <a:srgbClr val="333333"/>
                </a:solidFill>
                <a:hlinkClick r:id="rId3"/>
              </a:rPr>
              <a:t>https://doi.org/10.1093/carcin/bgh028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Effect of IFN-alpha on the development of HCCs in experiment 2. The number of HCCs/animal ( A )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1707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3, March 2004, Pages 389–397, </a:t>
            </a:r>
            <a:r>
              <a:rPr lang="en-US" altLang="en-US" sz="1000">
                <a:solidFill>
                  <a:srgbClr val="333333"/>
                </a:solidFill>
                <a:hlinkClick r:id="rId3"/>
              </a:rPr>
              <a:t>https://doi.org/10.1093/carcin/bgh028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Analysis of PCNA-positive rate and p21-positive rate in preneoplastic foci. The PCNA and p21 labeling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0065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3, March 2004, Pages 389–397, </a:t>
            </a:r>
            <a:r>
              <a:rPr lang="en-US" altLang="en-US" sz="1000">
                <a:solidFill>
                  <a:srgbClr val="333333"/>
                </a:solidFill>
                <a:hlinkClick r:id="rId3"/>
              </a:rPr>
              <a:t>https://doi.org/10.1093/carcin/bgh028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Immunohistochemical study of the liver sections at the 4th week (experiment 1). The expression of PCNA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178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3, March 2004, Pages 389–397, </a:t>
            </a:r>
            <a:r>
              <a:rPr lang="en-US" altLang="en-US" sz="1000">
                <a:solidFill>
                  <a:srgbClr val="333333"/>
                </a:solidFill>
                <a:hlinkClick r:id="rId3"/>
              </a:rPr>
              <a:t>https://doi.org/10.1093/carcin/bgh028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Effect of IFN-alpha on the development of preneoplastic foci in experiment 1. Changes in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241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25, Issue 3, March 2004, Pages 389–397, </a:t>
            </a:r>
            <a:r>
              <a:rPr lang="en-US" altLang="en-US" sz="1000">
                <a:solidFill>
                  <a:srgbClr val="333333"/>
                </a:solidFill>
                <a:hlinkClick r:id="rId3"/>
              </a:rPr>
              <a:t>https://doi.org/10.1093/carcin/bgh028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Representative sections of preneoplastic foci at 4 weeks after DEN treatment. Clonal expansion of altered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68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 1. Schematic diagram of the experimental design using the modified Solt and Farber protocol and IFN-alpha ...</vt:lpstr>
      <vt:lpstr>Fig. 7. Representative serial sections of HCC stained with HE ( A ), and with anti-IFN alpha/beta receptor ( B ) and ...</vt:lpstr>
      <vt:lpstr>Fig. 6. Visualization of the RT–PCR amplified fragments corresponding to p53, p21, cyclin D1, cyclin E and beta ...</vt:lpstr>
      <vt:lpstr>Fig. 6. Visualization of the RT–PCR amplified fragments corresponding to p53, p21, cyclin D1, cyclin E and beta ...</vt:lpstr>
      <vt:lpstr>Fig. 8. Effect of IFN-alpha on the development of HCCs in experiment 2. The number of HCCs/animal ( A ) and the ...</vt:lpstr>
      <vt:lpstr>Fig. 5. Analysis of PCNA-positive rate and p21-positive rate in preneoplastic foci. The PCNA and p21 labeling ...</vt:lpstr>
      <vt:lpstr>Fig. 4. Immunohistochemical study of the liver sections at the 4th week (experiment 1). The expression of PCNA was ...</vt:lpstr>
      <vt:lpstr>Fig. 3. Effect of IFN-alpha on the development of preneoplastic foci in experiment 1. Changes in number of ...</vt:lpstr>
      <vt:lpstr>Fig. 2. Representative sections of preneoplastic foci at 4 weeks after DEN treatment. Clonal expansion of altered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2024-04-26T15:47:26Z</dcterms:modified>
</cp:coreProperties>
</file>