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7F7F0-E4BF-4D1F-ABE8-C4DBF4E735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A8813-8F8C-4B22-ADA6-431E474DF2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ICGC Data Portal home page. Three main entry points are available: (A) Identifier search, (B) Analysis and (C) Database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C27DB-D18F-41BF-81A7-C689733C7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the ICGC Data Portal home page. Three main entry points are available: (A) Identifier search,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the ICGC Data Portal home page. Three main entry points are available: (A) Identifier search,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2024-04-26T19:08:50Z</dcterms:modified>
</cp:coreProperties>
</file>