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F293BE-6BB7-492F-9D8F-76E86FD00C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D58BB7-3582-48AC-ADE4-3871D9FAF2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Hypothetical models illustrating the contribution of GJCs to expression of morphogens. (A) Disturbance in the positive Fgf-Shh feedback loop can explain the late onset of Shh reduction (starting on ED10.5) during limb bud development in Cx43 mutants. Under these conditions Shh expression cannot be sufficiently supported by Fgf signaling from the AER. (B) Model of morphogen expression in Cx43-mutated mice leading to syndactylies. In Cx43 coupling deficient mice the expression of Shh is reduced leading to descreased amounts of Bmp2. Subsequently, Bmp2 signaling, insufficient to inhibit Fgfs' (Fgf4 and Fgf8) expression, results in its up-regulation. Fgfs signal survival to the mesenchyme decreasing apoptosis from the beginning on (ED12.5). Red color refers to the situation in Cx43 mutants lacking gap junctional coupling.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B2909B-C5EF-4FFE-A349-FEA40F7F6E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15, 1 August 2009, Pages 2899–2911, </a:t>
            </a:r>
            <a:r>
              <a:rPr lang="en-US" altLang="en-US" sz="1000">
                <a:solidFill>
                  <a:srgbClr val="333333"/>
                </a:solidFill>
                <a:hlinkClick r:id="rId3"/>
              </a:rPr>
              <a:t>https://doi.org/10.1093/hmg/ddp227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Hypothetical models illustrating the contribution of GJCs to expression of morphogens. (A) Disturbance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Hypothetical models illustrating the contribution of GJCs to expression of morphogens. (A) Disturbance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2024-04-26T17:32:53Z</dcterms:modified>
</cp:coreProperties>
</file>