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84D30AD-BF31-4B1A-9475-1CE2A34B8EDF}"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B367EFE-6DA6-445E-A712-C4EB1066116C}"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Amplitude spectra of the different BENs in the frequency range from 500 to 2000 Hz. BENs contain spectral notches of either 40 Hz (BEN40), 80 Hz (BEN80), 160 Hz (BEN160), or 330 Hz (BEN 330) width. Notches are spectrally located symmetrically around 1000 Hz.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4A504AF-6220-4B3F-A3A0-913BBA8554D3}"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Concept and timing of the auditory stimulation. BENs are presented binaurally and in a random sequence. The TS is presented monaurally randomly either to the left or the right ear. In 90% of trials, TS is continuous (standard TS). In 10% of trials, TS contains a temporal gap (target TS) at variable positions (see text for details). BENs have duration of 3.0 s, TS has duration of 0.7 s. TS onset is 2.0 s delayed compared with BEN onset. The sound onset asynchrony between 2 subsequent TSs is fixed to 3.0 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4A504AF-6220-4B3F-A3A0-913BBA8554D3}"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Concept of the visual stimulation. Stimuli are random configurations of one to 9 “X”s appearing simultaneously in predefined locations on the screen. Visual target configurations (e.g., G, H, and I) contain exactly one small square constituted of 4 “X”s appearing in one of the 4 corners of the screen (as indicated by the white dotted lines). Nontarget configurations (e.g., A to F) did either not contain a small square (e.g. D, E, and F) or more than one small square (e.g. A, B, and C).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4A504AF-6220-4B3F-A3A0-913BBA8554D3}"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Contour maps (A, B) and dipole source locations and orientations (C, D) for the grand-averaged No-BEN condition of one session of one representative subject based on the boundary element head model created on basis of the structural individual magnetic resonance image. Black lines indicate inward flow of magnetic fields; gray lines denote outward flow (A, B). The black dipoles represent left- (C) respectively right-hemispheric (D) sources.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4A504AF-6220-4B3F-A3A0-913BBA8554D3}"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Source waveforms grand-averaged across all included subjects. The graphs show clear N1m responses for all conditions. The left panel (A, C) displays left-hemispheric responses; the right panel (B, D) displays right-hemispheric responses. The top row (A, B) shows the relevant auditory attention condition, and the bottom row (C, D) shows the irrelevant auditory attention condition.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4A504AF-6220-4B3F-A3A0-913BBA8554D3}"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Interaction plots illustrating N1m source strength grand-averaged across all included subjects with respect to relevant auditory attention and irrelevant auditory attention conditions. The left panel (A) displays left-hemispheric responses, the right panel (B) displays right-hemispheric responses. The circles (A, B) denote the relevant auditory attention condition (i.e., attention focused on the stimulated ear), and the triangles (A, B) denote the irrelevant auditory attention condition (i.e., attention focused on the not stimulated ear). Error bars indicate the 95% confidence limits of the mean.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4A504AF-6220-4B3F-A3A0-913BBA8554D3}"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n183"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n183"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n183"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n183"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n183"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n183" TargetMode="External" /><Relationship Id="rId4" Type="http://schemas.openxmlformats.org/officeDocument/2006/relationships/image" Target="../media/image1.png" /><Relationship Id="rId5" Type="http://schemas.openxmlformats.org/officeDocument/2006/relationships/image" Target="../media/image7.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6, June 2009, Pages 1440–1447, </a:t>
            </a:r>
            <a:r>
              <a:rPr lang="en-US" altLang="en-US" sz="1000">
                <a:solidFill>
                  <a:srgbClr val="333333"/>
                </a:solidFill>
                <a:hlinkClick r:id="rId3"/>
              </a:rPr>
              <a:t>https://doi.org/10.1093/cercor/bhn183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Amplitude spectra of the different BENs in the frequency range from 500 to 2000 Hz. BENs contain spectral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38500" y="1371600"/>
            <a:ext cx="2671137"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6, June 2009, Pages 1440–1447, </a:t>
            </a:r>
            <a:r>
              <a:rPr lang="en-US" altLang="en-US" sz="1000">
                <a:solidFill>
                  <a:srgbClr val="333333"/>
                </a:solidFill>
                <a:hlinkClick r:id="rId3"/>
              </a:rPr>
              <a:t>https://doi.org/10.1093/cercor/bhn183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Concept and timing of the auditory stimulation. BENs are presented binaurally and in a random sequence.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4307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6, June 2009, Pages 1440–1447, </a:t>
            </a:r>
            <a:r>
              <a:rPr lang="en-US" altLang="en-US" sz="1000">
                <a:solidFill>
                  <a:srgbClr val="333333"/>
                </a:solidFill>
                <a:hlinkClick r:id="rId3"/>
              </a:rPr>
              <a:t>https://doi.org/10.1093/cercor/bhn183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Concept of the visual stimulation. Stimuli are random configurations of one to 9 “X”s appearing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132659"/>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6, June 2009, Pages 1440–1447, </a:t>
            </a:r>
            <a:r>
              <a:rPr lang="en-US" altLang="en-US" sz="1000">
                <a:solidFill>
                  <a:srgbClr val="333333"/>
                </a:solidFill>
                <a:hlinkClick r:id="rId3"/>
              </a:rPr>
              <a:t>https://doi.org/10.1093/cercor/bhn183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Contour maps (A, B) and dipole source locations and orientations (C, D) for the grand-averaged No-BEN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418076"/>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6, June 2009, Pages 1440–1447, </a:t>
            </a:r>
            <a:r>
              <a:rPr lang="en-US" altLang="en-US" sz="1000">
                <a:solidFill>
                  <a:srgbClr val="333333"/>
                </a:solidFill>
                <a:hlinkClick r:id="rId3"/>
              </a:rPr>
              <a:t>https://doi.org/10.1093/cercor/bhn183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Source waveforms grand-averaged across all included subjects. The graphs show clear N1m responses for all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63700" y="1371600"/>
            <a:ext cx="5818608"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6, June 2009, Pages 1440–1447, </a:t>
            </a:r>
            <a:r>
              <a:rPr lang="en-US" altLang="en-US" sz="1000">
                <a:solidFill>
                  <a:srgbClr val="333333"/>
                </a:solidFill>
                <a:hlinkClick r:id="rId3"/>
              </a:rPr>
              <a:t>https://doi.org/10.1093/cercor/bhn183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Interaction plots illustrating N1m source strength grand-averaged across all included subjects with respect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44700" y="1371600"/>
            <a:ext cx="5062372"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Amplitude spectra of the different BENs in the frequency range from 500 to 2000 Hz. BENs contain spectral ...</vt:lpstr>
      <vt:lpstr>Figure 2. Concept and timing of the auditory stimulation. BENs are presented binaurally and in a random sequence. The ...</vt:lpstr>
      <vt:lpstr>Figure 3. Concept of the visual stimulation. Stimuli are random configurations of one to 9 “X”s appearing ...</vt:lpstr>
      <vt:lpstr>Figure 4. Contour maps (A, B) and dipole source locations and orientations (C, D) for the grand-averaged No-BEN ...</vt:lpstr>
      <vt:lpstr>Figure 5. Source waveforms grand-averaged across all included subjects. The graphs show clear N1m responses for all ...</vt:lpstr>
      <vt:lpstr>Figure 6. Interaction plots illustrating N1m source strength grand-averaged across all included subjects with respect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2024-04-26T17:29:38Z</dcterms:modified>
</cp:coreProperties>
</file>