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E0176-635C-48AE-82F2-22FAF0FD1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83132-3DDB-429E-B764-94BA5C7B5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 frequency by word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the BMJ Publishing Group Limited. For permission to use (where not already granted under a licence) please go to http://group.bmj.com/group/rights-licensing/permissions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9C8F3-4D1E-4C1D-9DA0-4EA47A4EE4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3-002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21, Issue 1, January 2014, Pages 27–30,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https://doi.org/10.1136/amiajnl-2013-002090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Feature frequency by word category.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Feature frequency by word category.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2024-04-26T05:58:48Z</dcterms:modified>
</cp:coreProperties>
</file>