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8C4650-2982-42E3-A8E5-D9CE481FE07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888122-3933-46E2-A105-31E5083358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Histopathological examination of subcortical MS NAWM tissue. To analyse gene expression changes in the NAWM we isolated pure subcortical white matter (hatched area) from tissue blocks (A, red box). Immunohistochemical analyses were made to characterize the NAWM and to exclude possible lesions. NAWM stained by PLP (B) showed normal myelin. CD3 positive cells were detected rarely in the NAWM (C, arrow). We could detect some CD68 positive cells in the NAWM (D, arrows). Furthermore, staining for GFAP revealed weakly activated astrocytes (E). Bars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0DAD4-111E-48E4-BFC6-B44A92D60FB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Boxplots of selected differentially expressed genes analysed by quantitative RT-PCR and microarray. qRT-PCR was performed for STAT6 (A), IL-4R (C), STAT4 (D), HIF-1α (F), nNOS (G), iNOS (H) and eNOS (I). JAK1 (B) and MCSF (E) were analysed by microarray. Boxplots show differential gene expression in control white matter and MS NAWM. Genes significantly upregulated in MS NAWM are marked with an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0DAD4-111E-48E4-BFC6-B44A92D60FB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Immunofluorescence localization of STAT4 in MS NAWM. Colocalization analysis showed STAT4 being expressed in CD68 positive cells (A). Furthermore, we could show some astrocytes positive for STAT4 (B). We did not detect any neurons or oligodendrocytes positive for STAT4 in the NAWM. Bar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0DAD4-111E-48E4-BFC6-B44A92D60FB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Immunofluorescence localization of STAT6 and JAK1 in MS NAWM. STAT6 was mostly colocalized together with the oligodendrocytes marker OLIG2 (A). In few cases colocalization with astrocytes (B) and subcortical white matter neurons (C) could be observed. Sporadically, we could detect some astrocytes positive for both, STAT4 and STAT6 (D). Additionally, we could show that JAK1 mostly colocalized together with the myelin protein MBP (E). Furthermore, IL-4R (F) and Il-13R (G), the main receptors leading to STAT6 activation, were detected to colocalize with STAT6 and OLIG2. Bar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0DAD4-111E-48E4-BFC6-B44A92D60FB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In situ hybridization of HLA-DR mRNA in MS and control white matter. Many HLA-DRα positive cells were detected in the NAWM of MS cases (A) compared with white matter from control cases where the hybridization signal was below background levels (B). In situ hybridization shows that HLA-DRα mRNA expression in cells of the NAWM morphologically alike microglia cells (C, arrows).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0DAD4-111E-48E4-BFC6-B44A92D60FB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In situ hybridization of HIF-1α mRNA in MS and control white matter. In subcortical white matter of control cases HIF-1α could not be detected (A). In MS NAWM, however, we could detect a hybridization signal for HIF-1α mRNA in a number of cells (B). Colocalization with anti-GFAP immunohistochemistry revealed a subpopulation of astrocytes expressing HIF-1α (C, arrow), whereas other astrocytes were negative for HIF-1α (C, arrowhead). Due to the chain-like arrangement and their morphology, we suggest that Hif-1α is also expressed by oligodendrocytes (D, arrows). Bars = 25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70DAD4-111E-48E4-BFC6-B44A92D60FB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m29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m29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m29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m29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m29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m29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 January 2008, Pages 288–303, </a:t>
            </a:r>
            <a:r>
              <a:rPr lang="en-US" altLang="en-US" sz="1000">
                <a:solidFill>
                  <a:srgbClr val="333333"/>
                </a:solidFill>
                <a:hlinkClick r:id="rId3"/>
              </a:rPr>
              <a:t>https://doi.org/10.1093/brain/awm291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Histopathological examination of subcortical MS NAWM tissue. To analyse gene expression changes in the NAWM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 January 2008, Pages 288–303, </a:t>
            </a:r>
            <a:r>
              <a:rPr lang="en-US" altLang="en-US" sz="1000">
                <a:solidFill>
                  <a:srgbClr val="333333"/>
                </a:solidFill>
                <a:hlinkClick r:id="rId3"/>
              </a:rPr>
              <a:t>https://doi.org/10.1093/brain/awm291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Boxplots of selected differentially expressed genes analysed by quantitative RT-PCR and microarray. qRT-PCR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 January 2008, Pages 288–303, </a:t>
            </a:r>
            <a:r>
              <a:rPr lang="en-US" altLang="en-US" sz="1000">
                <a:solidFill>
                  <a:srgbClr val="333333"/>
                </a:solidFill>
                <a:hlinkClick r:id="rId3"/>
              </a:rPr>
              <a:t>https://doi.org/10.1093/brain/awm291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Immunofluorescence localization of STAT4 in MS NAWM. Colocalization analysis showed STAT4 being expressed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8288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 January 2008, Pages 288–303, </a:t>
            </a:r>
            <a:r>
              <a:rPr lang="en-US" altLang="en-US" sz="1000">
                <a:solidFill>
                  <a:srgbClr val="333333"/>
                </a:solidFill>
                <a:hlinkClick r:id="rId3"/>
              </a:rPr>
              <a:t>https://doi.org/10.1093/brain/awm291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Immunofluorescence localization of STAT6 and JAK1 in MS NAWM. STAT6 was mostly colocalized together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 January 2008, Pages 288–303, </a:t>
            </a:r>
            <a:r>
              <a:rPr lang="en-US" altLang="en-US" sz="1000">
                <a:solidFill>
                  <a:srgbClr val="333333"/>
                </a:solidFill>
                <a:hlinkClick r:id="rId3"/>
              </a:rPr>
              <a:t>https://doi.org/10.1093/brain/awm291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In situ hybridization of HLA-DR mRNA in MS and control white matter. Many HLA-DRα positive cells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131, Issue 1, January 2008, Pages 288–303, </a:t>
            </a:r>
            <a:r>
              <a:rPr lang="en-US" altLang="en-US" sz="1000">
                <a:solidFill>
                  <a:srgbClr val="333333"/>
                </a:solidFill>
                <a:hlinkClick r:id="rId3"/>
              </a:rPr>
              <a:t>https://doi.org/10.1093/brain/awm291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In situ hybridization of HIF-1α mRNA in MS and control white matter. In subcortical white matter of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Histopathological examination of subcortical MS NAWM tissue. To analyse gene expression changes in the NAWM ...</vt:lpstr>
      <vt:lpstr>Fig. 2 Boxplots of selected differentially expressed genes analysed by quantitative RT-PCR and microarray. qRT-PCR ...</vt:lpstr>
      <vt:lpstr>Fig. 3 Immunofluorescence localization of STAT4 in MS NAWM. Colocalization analysis showed STAT4 being expressed in ...</vt:lpstr>
      <vt:lpstr>Fig. 4 Immunofluorescence localization of STAT6 and JAK1 in MS NAWM. STAT6 was mostly colocalized together with the ...</vt:lpstr>
      <vt:lpstr>Fig. 5 In situ hybridization of HLA-DR mRNA in MS and control white matter. Many HLA-DRα positive cells were ...</vt:lpstr>
      <vt:lpstr>Fig. 6 In situ hybridization of HIF-1α mRNA in MS and control white matter. In subcortical white matter of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2024-04-27T00:13:45Z</dcterms:modified>
</cp:coreProperties>
</file>