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8F1871-F874-4445-BE98-4F6EB3499AB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C1AE2D-9A0D-44DA-8563-46C78D1AF7D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An example of a pairwise genome comparison produced by OGRe where tRNA genes are excluded. There are apparently three separate inversions of blocks of genes between human and locust (shown in red, yellow and blue). The grey and green gene blocks are unchanged.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31EC7A-9B4C-4976-973C-63CD48BE6ED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g07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31, Issue 1, 1 January 2003, Pages 202–206, </a:t>
            </a:r>
            <a:r>
              <a:rPr lang="en-US" altLang="en-US" sz="1000">
                <a:solidFill>
                  <a:srgbClr val="333333"/>
                </a:solidFill>
                <a:hlinkClick r:id="rId3"/>
              </a:rPr>
              <a:t>https://doi.org/10.1093/nar/gkg077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An example of a pairwise genome comparison produced by OGRe where tRNA genes are excluded. There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An example of a pairwise genome comparison produced by OGRe where tRNA genes are excluded. There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2024-04-26T09:46:32Z</dcterms:modified>
</cp:coreProperties>
</file>