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46A82-0208-4EAC-AA58-038F2299B6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208A7-BE90-4C3D-9CE5-15FF1E8330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4. (A) Statistical parametric maps of the inverse correlation between rCBF and percentage accuracy. The threshold was set at 0.05 corrected excluding clusters with a spatial extent of &lt;10 voxels. (B) Individual subjects regression lines of effect size as a function of accuracy taken from the peak voxel within right DLPFC (BA 10) 36 54 20 (Z = 5.05). Units of effect size as for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72BC2-55BD-4512-8D24-FF4E9FB9C7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1–10,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4. (A) Statistical parametric maps of the inverse correlation between rCBF and percentage accuracy.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4. (A) Statistical parametric maps of the inverse correlation between rCBF and percentage accuracy.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2024-05-01T21:40:08Z</dcterms:modified>
</cp:coreProperties>
</file>