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BA5D2-51CE-452C-B0D1-48B9D56A6C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9E702C-DF81-4869-93D7-02128819FE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showing (A) significant CES-D × education effects on HVLT-R total recall and delayed recall and (B) nonsignificant CES-D × education effects on Stroop interference, TMT-A, and TMT-B. The open circles and dotted line indicate those with lower education (10–14 years) and the filled circles and solid line represent those with a higher level of education (15–20 years). Education groups are for graphical purposes only; the education level was used as a continuous variable in all statistical analyses. CES-D = Center for Epidemiologic Studies Depression Scale; HVLT-R = Hopkins Verbal Learning Test-Revised; TMT = Trail Making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C8D7D7-B3DD-464F-80AC-C44DE6B68D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5, August 2015, Pages 387–393,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Results showing (A) significant CES-D × education effects on HVLT-R total recall and delayed recall and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Results showing (A) significant CES-D × education effects on HVLT-R total recall and delayed recall and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2024-04-26T10:41:00Z</dcterms:modified>
</cp:coreProperties>
</file>