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524A1F-EA2B-4519-9590-D974DBB1C2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DD806-2CB3-43A4-95ED-B4DBA4E1CC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casual DAG representing all the hypotheses discussed by KDS in relation to the effect of institutionalisation on pellagra infection.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International Epidemiological AssociationThis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3814D-9E2D-431C-A5AA-70D89E521F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casual DAG for the ‘birthweight paradox’.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International Epidemiological AssociationThis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3814D-9E2D-431C-A5AA-70D89E521F7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w2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je/dyw22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45, Issue 6, December 2016, Pages 1817–1829, </a:t>
            </a:r>
            <a:r>
              <a:rPr lang="en-US" altLang="en-US" sz="1000">
                <a:solidFill>
                  <a:srgbClr val="333333"/>
                </a:solidFill>
                <a:hlinkClick r:id="rId3"/>
              </a:rPr>
              <a:t>https://doi.org/10.1093/ije/dyw227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casual DAG representing all the hypotheses discussed by KDS in relation to the effect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966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45, Issue 6, December 2016, Pages 1817–1829, </a:t>
            </a:r>
            <a:r>
              <a:rPr lang="en-US" altLang="en-US" sz="1000">
                <a:solidFill>
                  <a:srgbClr val="333333"/>
                </a:solidFill>
                <a:hlinkClick r:id="rId3"/>
              </a:rPr>
              <a:t>https://doi.org/10.1093/ije/dyw227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casual DAG for the ‘birthweight paradox’.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036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casual DAG representing all the hypotheses discussed by KDS in relation to the effect of ...</vt:lpstr>
      <vt:lpstr>Figure 2. A casual DAG for the ‘birthweight paradox’.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2024-04-26T03:17:57Z</dcterms:modified>
</cp:coreProperties>
</file>