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0EEC01-272F-4A7A-BB12-CF4AAD6446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F61B0-F671-4730-ABD5-61F41A223B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Means for sitting height ratio according to quartiles of % body fat in men. ‘Race/Ethnicity’ categories are: Whites, open bars; Blacks, solid bars; Mexican-Americans, cross-hatched bars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2008;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1370F-77CD-4204-BEAB-05CFB7F241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m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37, Issue 1, February 2008, Pages 201–209,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https://doi.org/10.1093/ije/dym254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Means for sitting height ratio according to quartiles of % body fat in men. ‘Race/Ethnicity’ categories are: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Means for sitting height ratio according to quartiles of % body fat in men. ‘Race/Ethnicity’ categories are: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2024-04-27T02:53:49Z</dcterms:modified>
</cp:coreProperties>
</file>