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D94313-48DC-4E37-89E4-F89DEB28C2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62468-725C-4893-B260-021BA8F25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data points and best-fitting cross-sectional age curves for males and females separately for all regional volumes without consideration of any other covariates.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A1D54-4725-4415-A90B-BC9A48CB09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1–12,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Individual data points and best-fitting cross-sectional age curves for males and females separately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Individual data points and best-fitting cross-sectional age curves for males and females separately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2024-04-26T14:54:15Z</dcterms:modified>
</cp:coreProperties>
</file>