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62B09-7A9A-493A-B2D4-47EE50C084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35917-9338-40D9-BB6E-0E4A228D40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C2754-B486-4511-B28E-48FE20BCA0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2024-04-26T02:39:24Z</dcterms:modified>
</cp:coreProperties>
</file>