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2BB985-37E3-4A97-9046-78ED590010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2231C8-B15C-472B-A09A-9CED6E6C61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 vivo methylation and blocking assay. (A) Methylation of in vitro transcribed tRNAAsp(GUC) was completely blocked when a complementary antisense oligo was hybridized. (B) Using enriched small RNA from dnmAKO cells, ex vivo methylation in the tRNA size class was differentially lost when antisense oligos to tRNAAsp(GUC) and tRNAGlu(UUC) were hybridized before the methylation reaction. The oligo against tRNAGlu(UUC) also covers tRNAGlu(CUC) with minor mismatches (see Supplementary Figure S2). Even with both oligos, a significant amount of 3H incorporation still remained. The upper panel shows the ethidiumbromide stained gel to demonstrate equal loading, the lower panel shows the fluorogram. The arrow marks a band that was specifically lost when the anti tRNAGlu(UUC) oligo was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22C5C-38FC-4FD1-9309-5E0CA2E816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t6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18, 1 October 2013, Pages 8615–8627, </a:t>
            </a:r>
            <a:r>
              <a:rPr lang="en-US" altLang="en-US" sz="1000">
                <a:solidFill>
                  <a:srgbClr val="333333"/>
                </a:solidFill>
                <a:hlinkClick r:id="rId3"/>
              </a:rPr>
              <a:t>https://doi.org/10.1093/nar/gkt634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 vivo methylation and blocking assay. (A) Methylation of in vitro transcribed tRNA</a:t>
            </a:r>
            <a:r>
              <a:rPr lang="en-US" altLang="en-US" b="0" baseline="30000"/>
              <a:t>Asp(GUC)</a:t>
            </a:r>
            <a:r>
              <a:rPr lang="en-US" altLang="en-US" b="0"/>
              <a:t>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 vivo methylation and blocking assay. (A) Methylation of in vitro transcribed tRNAAsp(GUC)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2024-04-26T21:52:35Z</dcterms:modified>
</cp:coreProperties>
</file>