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2D34DB-FA27-425E-B412-3AE1F27F39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48409A-A4D0-4728-BF4A-511E1DE0A6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showing the position of the DNA fragments (A-H) used as probes for FISH analysis and primer pairs relative to the genomic structure of the SMN gene drawn to scale. Asterisks indicate the fragments also used for Southern blot analysis. EcoRI restriction sites and sizes of restriction fragments are also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710DFD-1D3B-404B-845C-AE677676BF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8.13.25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13, December 1999, Pages 2525–2532, </a:t>
            </a:r>
            <a:r>
              <a:rPr lang="en-US" altLang="en-US" sz="1000">
                <a:solidFill>
                  <a:srgbClr val="333333"/>
                </a:solidFill>
                <a:hlinkClick r:id="rId3"/>
              </a:rPr>
              <a:t>https://doi.org/10.1093/hmg/8.13.2525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showing the position of the DNA fragments (A-H) used as probes for FISH analysis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showing the position of the DNA fragments (A-H) used as probes for FISH analysis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2024-04-26T13:10:57Z</dcterms:modified>
</cp:coreProperties>
</file>