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D804F-214C-4459-BA68-7A7873EA66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D12CCC-8A65-4150-A1AA-6FB403B834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E7CD7-58DA-40D4-A6CB-8E2A4A3BF2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2024-04-27T03:55:46Z</dcterms:modified>
</cp:coreProperties>
</file>