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A5CB42-CDAC-458E-87ED-F22D405F4B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CB01E2-1706-4832-B5DE-E90646B2F5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43FD66-4D06-4A2A-95D4-F3D5142B94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2024-04-27T02:32:30Z</dcterms:modified>
</cp:coreProperties>
</file>