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429DC0-50E8-4BBE-9E54-8131D17055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0C826-B3EB-461D-BA2C-88738BF76A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Lower FA in the genu correlated with small RTE in alcoholics.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CA3EF1-A373-40E4-AC7A-D1AF4B912B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1384–1392,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Lower FA in the genu correlated with small RTE in alcoholics.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Lower FA in the genu correlated with small RTE in alcoholics.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2024-04-26T14:25:26Z</dcterms:modified>
</cp:coreProperties>
</file>