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2789CB-7B05-49E5-8A63-A2F42E0125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56DAF3-0A95-436B-80C1-ABD7A6E217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Clustering of individual subjects based on multiple response properties. (A), based on DB, baseline and peak response, an automatic clustering algorithm correctly identified subjects that belong to all 3 age groups. The result of the automatic classification is color-coded. (B), 3D plot showing the separation of the 3 age groups based on DB, baseline, and peak response. Filled circles represent individual subjects. The age is color-coded.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42F51D-3F1A-44AD-99F6-A21BB81E2E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12, December 2013, Pages 2923–2931,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Clustering of individual subjects based on multiple response properties. (A), based on DB, baseline and peak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Clustering of individual subjects based on multiple response properties. (A), based on DB, baseline and peak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2024-04-26T11:36:04Z</dcterms:modified>
</cp:coreProperties>
</file>