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AE0012-BE2B-4AA2-AE25-B7F069B27C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BC1CD0-5842-42EB-AD1F-31578B0141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Microstrokes lead to the generation of new plaques. The images show yellow fluorescent protein expressing neurons in the cortex (green) along with methoxy-XO4 labelled plaques (red) before Rose bengal is used to induce a photothrombotic microstroke (A). Morphological disturbances of the surrounding neurites were observed as soon as 6 h after the stroke up to ∼250 μm from the stroke vessel (circled area) (B). One week later, morphological disturbances were still present and new senile plaques were observed (C). The position of the occluded vessel is marked with white squares.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94A84-F0C1-4B49-A3C1-D4272A0D5B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3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3697–3707, </a:t>
            </a:r>
            <a:r>
              <a:rPr lang="en-US" altLang="en-US" sz="1000">
                <a:solidFill>
                  <a:srgbClr val="333333"/>
                </a:solidFill>
                <a:hlinkClick r:id="rId3"/>
              </a:rPr>
              <a:t>https://doi.org/10.1093/brain/awr300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Microstrokes lead to the generation of new plaques. The images show yellow fluorescent protein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Microstrokes lead to the generation of new plaques. The images show yellow fluorescent protein 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2024-04-26T00:54:19Z</dcterms:modified>
</cp:coreProperties>
</file>