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2DF3A-2F88-4D49-B4C6-9193FCB86E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18DF1-F2F4-496B-A8CF-D869518F7D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AGE-positive astrocytes in the layer I and II and in deeper layers of the cerebral cortex of control and AD brains. AGE-positive astrocytes were detected in the cerebral cortex (layers I and II) of a non-demented old control (A) and an AD brain (B). Astrocytes in layers V/VI of a non-demented control (C) and AD brain (D) were also immunopositive for AGEs. In AD brains, AGE-positive astrocytes were located around senile plaques (D), while they were more isolated in control brains (C). Scale bar =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68F57-F22D-4530-B4DF-BB550FB8B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211–220,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AGE-positive astrocytes in the layer I and II and in deeper layers of the cerebral cortex of control and 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AGE-positive astrocytes in the layer I and II and in deeper layers of the cerebral cortex of control and AD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2024-04-27T03:19:17Z</dcterms:modified>
</cp:coreProperties>
</file>