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1356578-32DD-4226-A246-D30FDBE89B1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1F60015-86F4-414E-A9FB-0AADA0DA97C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Magnetic resonance images of the brain with gadolinium enhancement on day 8 of hospitalization (top row) compared with day 51 (bottom row). Images demonstrate enhancement within the bilateral cerebellar hemispheres on day 8 (A), which was markedly improved on day 51 (B); however, new enhancement was seen on day 51 in the right basal ganglia (C), which had been absent at presentation (D).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Infectious Diseases Society of America.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10FB1-B599-4FA0-A9B4-8A65A61A700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Evolutionary relationship of 18 taxa inferred using the neighbor-joining method [28] with bootstrap (500 replicates) [29]. Relatedness was supported by analysis with the maximum parsimony method from a total of 981 positions in the final data set. Branches corresponding to partitions reproduced in &lt;50% of bootstrap replicates are collapsed. Evolutionary distances were computed using the data-specific method [30], and units represent the number of base substitutions per site. Evolutionary analyses were conducted using MEGA4 software [31]. R59266 [2], DT-NY-07 [7], and DTV-MN-2008 (not reported) are the only known DTV strains from human cases. The newly identified strain is in bold type and underlined. DTV, deer tick virus; POWV, Powassan virus.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Infectious Diseases Society of America.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810FB1-B599-4FA0-A9B4-8A65A61A700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id/cis9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id/cis9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56, Issue 4, 15 February 2013, Pages e40–e47,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https://doi.org/10.1093/cid/cis938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Magnetic resonance images of the brain with gadolinium enhancement on day 8 of hospitalization (top row)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05100" y="1371600"/>
            <a:ext cx="373951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56, Issue 4, 15 February 2013, Pages e40–e47,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https://doi.org/10.1093/cid/cis938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Evolutionary relationship of 18 taxa inferred using the neighbor-joining method [28] with bootstrap (500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3080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1. Magnetic resonance images of the brain with gadolinium enhancement on day 8 of hospitalization (top row) ...</vt:lpstr>
      <vt:lpstr>Figure 2. Evolutionary relationship of 18 taxa inferred using the neighbor-joining method [28] with bootstrap (500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2024-04-26T23:23:05Z</dcterms:modified>
</cp:coreProperties>
</file>