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F05B13-328A-428F-A5FA-2C035DDB1F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94E289-7C71-4C1B-9844-EFAB1C98CE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Location of microdialysis probes in the mpFC (upper panel) and in the NAc (lower panel) of rat brain. Silhouettes of probe tracks were drawn onto representative sections of the rat brain adapted from the atlas Paxinos and Watson (1998). The numbers indicate millimeters rostral to bregma. For details,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766C78-1103-42CE-840F-FF44C8F511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2796–2804, </a:t>
            </a:r>
            <a:r>
              <a:rPr lang="en-US" altLang="en-US" sz="1000">
                <a:solidFill>
                  <a:srgbClr val="333333"/>
                </a:solidFill>
                <a:hlinkClick r:id="rId3"/>
              </a:rPr>
              <a:t>https://doi.org/10.1093/cercor/bhm008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Location of microdialysis probes in the mpFC (upper panel) and in the NAc (lower panel) of rat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Location of microdialysis probes in the mpFC (upper panel) and in the NAc (lower panel) of rat brain.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2024-04-26T02:48:47Z</dcterms:modified>
</cp:coreProperties>
</file>