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90D609-1EC0-4AB2-9786-E976F1BB8D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47D9EE-4BC0-4C71-8EFA-610A0CB6AEA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Parameter values for the reconstruction of the response pattern to the whole face as a linear combination of the response patterns to the top and bottom face halves. The parameter for the top face is shown in dark gray, the parameter for the bottom face in light gray. A significantly greater contribution of the response pattern to the top half was found in the right posterior temporal lobe (t(12) = 2.41,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04C975-28F5-44B3-87CB-591BA1C9AD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3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1900–1909, </a:t>
            </a:r>
            <a:r>
              <a:rPr lang="en-US" altLang="en-US" sz="1000">
                <a:solidFill>
                  <a:srgbClr val="333333"/>
                </a:solidFill>
                <a:hlinkClick r:id="rId3"/>
              </a:rPr>
              <a:t>https://doi.org/10.1093/cercor/bhu337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Parameter values for the reconstruction of the response pattern to the whole face as a linear combination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Parameter values for the reconstruction of the response pattern to the whole face as a linear combination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2024-04-26T08:49:12Z</dcterms:modified>
</cp:coreProperties>
</file>