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6419F-DD6C-4245-963B-2AC33CC333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14213-AAA1-4B4B-98D4-75673DAB98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EMSA showing levels of TEF1 (lanes 1–3), Purα/Purβ (lanes 4–6) and MSY1 (lanes 7–9) in two independent preparations of cardiomyocytes (lanes 1,2,4,5,7,8) or cardiac fibroblasts (lanes 3,6,9) isolated from adult non-transplanted DBA/2 ventricle. TEF1 and Purα/Purβ binding activity was higher in cardiac fibroblasts (lanes 3,6) than cardiomyocytes (lanes 1,2,4,5). However, the size of the major MSY1:DNA complex (arrowhead) was smaller in two independent preparations of cardiomyocytes and had higher electrophoretic mobility (lanes 7,8) compared to cardiac fibroblasts (lane 9). (b) Immunoblot analysis using a VSM α-actin-specific antibody revealed that neonatal cardiomyocytes (lanes 1,2) and adult cardiac fibroblasts (lanes 5,6) isolated from DBA/2 mouse ventricle both expressed substantial VSM α-actin but cardiomyocytes isolated from adult DBA/2 ventricles (lanes 3,4) did not. For each tissue source, two independent cell isolations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A10B8-B66C-4D95-8313-BAED15070C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270-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54, Issue 3, June 2002, Pages 539–548,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https://doi.org/10.1016/S0008-6363(02)00270-5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(a) EMSA showing levels of TEF1 (lanes 1–3), Purα/Purβ (lanes 4–6) and MSY1 (lanes 7–9) in two independent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(a) EMSA showing levels of TEF1 (lanes 1–3), Purα/Purβ (lanes 4–6) and MSY1 (lanes 7–9) in two independent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2024-04-26T13:47:59Z</dcterms:modified>
</cp:coreProperties>
</file>