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00906-B3C6-4CFA-AD34-B60C061F15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FA534-7D69-4227-AC57-31B6CA2E76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B69BD-DEC8-49E2-AB6F-75319BDBB5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2024-04-26T09:17:38Z</dcterms:modified>
</cp:coreProperties>
</file>