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75A4C-A593-4463-B953-38C7A3BF43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645DB8-E2F4-40E7-ABAA-1B8C1A583F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086C0C-18BA-4007-A759-50A1F660A5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2024-04-26T20:50:09Z</dcterms:modified>
</cp:coreProperties>
</file>