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CC4199-EB9A-450B-84D3-5C760B82D4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A7EB6F-89C8-4D03-80EB-6CFFCD0FF1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Outline of TRACK epochs of the 2-ball–tracking task. Subjects track the target ball set, which is briefly highlighted (frame 2) after the instruction (frame 1), while all 10 balls move with a random motion for 10 s (frame 3). Then, they respond with a button press if the highlighted balls are those they were tracking (frame 4). The target set if rehighlighted to refocus the subjects’ attention on the balls (frame 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2008.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E68B92-F470-4663-A2F7-FEF0DF8E14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2009, Pages 233–240,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Outline of TRACK epochs of the 2-ball–tracking task. Subjects track the target ball set, which is briefly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Outline of TRACK epochs of the 2-ball–tracking task. Subjects track the target ball set, which is briefly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2024-04-27T00:06:57Z</dcterms:modified>
</cp:coreProperties>
</file>