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1E9F76-46EA-4600-889F-A20D93CADD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077D27-9E24-43D6-B578-204F3B9BDE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D36C13-4F92-4D53-9C7B-9DE79577B2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2024-04-26T06:35:42Z</dcterms:modified>
</cp:coreProperties>
</file>