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DBDD4D-E4B0-4701-9406-AA0A817418E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846D74-0779-486B-BC7D-74253DC37D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Electron micrographs of epidermal keratinocyte nuclei in skin sections from transgenic mice expressing progerin (K14-progerin; a, b, e, f, i, j) or wild-type human lamin A (K14-lamin A; c, g, k). Sections from non-transgenic controls (WT littermate; d, h, l) are also shown. Arrowhead shows a nuclear pseudoinclusion (j). Bars: 2 µm. (B) Nuclear circularity expressed as contour ratio from different transgenic mouse lines. WT1 and WT2 are results for non-transgenic wild-type littermates; line 50, line 60 and line 79 (K14-progerin) are results for three different transgenic lines expressing progerin; line 28-1 and line 28-2 (K14-lamin A) are results for two different transgenic mice from a line expressing wild-type human lamin A. Values are means ± SD for n = 5–19 nuclei measured. Contour ratios of keratinocyte nuclei in mice expressing progerin were significantly less (*P &lt; 0.01) than those in non-transgenic wild-type littermates or mice expressing wild-type human lamin A. (C) Coefficients of variation for contour ratios of keratinocyte nuclei in 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D09E74-3E47-4757-9361-308835A380C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1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15, 1 August 2008, Pages 2357–2369,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https://doi.org/10.1093/hmg/ddn136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(A) Electron micrographs of epidermal keratinocyte nuclei in skin sections from transgenic mice expressing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(A) Electron micrographs of epidermal keratinocyte nuclei in skin sections from transgenic mice expressing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2024-09-20T09:47:37Z</dcterms:modified>
</cp:coreProperties>
</file>