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C23D4-6C3B-4945-9FEC-D17591A8C2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FFA9D-C50F-400C-B124-B7771A5322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A2828-7650-429E-8BE0-7DE990AD90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2024-04-26T07:43:10Z</dcterms:modified>
</cp:coreProperties>
</file>